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6" r:id="rId3"/>
    <p:sldId id="268" r:id="rId4"/>
    <p:sldId id="267" r:id="rId5"/>
    <p:sldId id="269" r:id="rId6"/>
    <p:sldId id="270" r:id="rId7"/>
    <p:sldId id="271" r:id="rId8"/>
    <p:sldId id="272" r:id="rId9"/>
    <p:sldId id="275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1475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29200" y="685800"/>
            <a:ext cx="33528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Times New Roman" pitchFamily="18" charset="0"/>
              </a:rPr>
              <a:t>МОУ  ЦЕНТРА РАЗВИТИЯ РЕБЕНКА № 5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Содержимое 3" descr="C:\Users\PC1\Desktop\Новая папка\20-12-2017_13-10-52\IMG_641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343400"/>
            <a:ext cx="15240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PC1\Desktop\Новая папка\20-12-2017_13-22-56\IMG_8077-20-12-17-01-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962400"/>
            <a:ext cx="17526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914400" y="685800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ИСТОРИЯ 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15" name="Рисунок 14" descr="C:\Users\1\Desktop\5 0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2895600"/>
            <a:ext cx="25146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F:\Здание, участок детского сада\Фото сад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2209800"/>
            <a:ext cx="22860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1\Desktop\01-02-2019_15-44-46\IMG_20190201_163801.jpg"/>
          <p:cNvPicPr/>
          <p:nvPr/>
        </p:nvPicPr>
        <p:blipFill>
          <a:blip r:embed="rId8" cstate="print"/>
          <a:srcRect l="1754" t="52083" r="41239"/>
          <a:stretch>
            <a:fillRect/>
          </a:stretch>
        </p:blipFill>
        <p:spPr bwMode="auto">
          <a:xfrm>
            <a:off x="838200" y="1219200"/>
            <a:ext cx="21336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C:\Users\1\Desktop\01-02-2019_15-44-46\IMG_20190201_163801.jpg"/>
          <p:cNvPicPr/>
          <p:nvPr/>
        </p:nvPicPr>
        <p:blipFill>
          <a:blip r:embed="rId9" cstate="print"/>
          <a:srcRect l="1754" r="40685" b="49405"/>
          <a:stretch>
            <a:fillRect/>
          </a:stretch>
        </p:blipFill>
        <p:spPr bwMode="auto">
          <a:xfrm>
            <a:off x="762000" y="4495800"/>
            <a:ext cx="2286000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C:\Users\1\Desktop\материал к образцовому детскому саду\ЦРР5 видеоролик образцовый детский сад\14\IMG_633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53200" y="3048000"/>
            <a:ext cx="19812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1475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МОУ центр – детский сад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№ 387 был открыт в феврале 1989 года.      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момента открытия и до 2013 года детским садом руководила Горожанкина Людмила Ивановна, заслуженный учитель Российской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Федерации.</a:t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настоящее время в МОУ Центре развития ребенка № 5 воспитывается 302 ребенка в возрасте от 1,5 до 7 лет. Функционируют 12 групп. В феврале 2008 году детский сад в очередной раз был аттестован как центр развития ребёнка – детский сад, I категория.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 descr="C:\Users\1\Desktop\Фото02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685800"/>
            <a:ext cx="3581400" cy="2778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1\Desktop\5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429000"/>
            <a:ext cx="3657600" cy="253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2000" y="5334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671691"/>
            <a:ext cx="3886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Настоящее учреждение основано в 1988 году приказом Волгоградского городского отдела народного образования от 03.11.1988  № 109. По результатам аттестации  и государственной аккредитации  муниципальное дошкольное образовательное учреждение детский сад комбинированного вида № 387 Тракторозаводского района г. Волгограда приказом комитета по образованию администрации г. Волгограда от 08.01.2003 № 4 реорганизовано путем преобразования в муниципальное дошкольное образовательное учреждение центр развития ребенка – детский сад № 387 Тракторозаводского района г. Волгограда.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24400" y="762000"/>
            <a:ext cx="3810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целях приведения наименования учреждения в соответствие  с требованиями Федерального закона от 29.12.2012 № 273-ФЗ «Об образовании в Российской Федерации», приказом департамента по образованию администрации Волгограда от 25.03.2015 № 360 муниципальное дошкольное образовательное учреждение центр развития ребенка - детский сад № 387 Тракторозаводского района г. Волгограда переименовано в муниципальное дошкольное образовательное учреждение  «Центр развития ребенка    № 5 Тракторозаводского района Волгограда».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5" descr="C:\Users\1\Desktop\01-02-2019_15-44-46\IMG_20190201_163801.jpg"/>
          <p:cNvPicPr>
            <a:picLocks noChangeAspect="1" noChangeArrowheads="1"/>
          </p:cNvPicPr>
          <p:nvPr/>
        </p:nvPicPr>
        <p:blipFill>
          <a:blip r:embed="rId4" cstate="print"/>
          <a:srcRect l="1754" r="5263"/>
          <a:stretch>
            <a:fillRect/>
          </a:stretch>
        </p:blipFill>
        <p:spPr bwMode="auto">
          <a:xfrm>
            <a:off x="914400" y="3124200"/>
            <a:ext cx="32004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 descr="C:\Users\1\Desktop\01-02-2019_15-44-46\IMG_20190201_163732.jpg"/>
          <p:cNvPicPr>
            <a:picLocks noChangeAspect="1" noChangeArrowheads="1"/>
          </p:cNvPicPr>
          <p:nvPr/>
        </p:nvPicPr>
        <p:blipFill>
          <a:blip r:embed="rId5" cstate="print"/>
          <a:srcRect l="13044" t="4444" r="10870" b="4444"/>
          <a:stretch>
            <a:fillRect/>
          </a:stretch>
        </p:blipFill>
        <p:spPr bwMode="auto">
          <a:xfrm>
            <a:off x="838200" y="609600"/>
            <a:ext cx="3276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C:\Users\1\Desktop\01-02-2019_15-44-46\IMG_20190201_1639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1447800"/>
            <a:ext cx="3669424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914400"/>
            <a:ext cx="3657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протяжении двадцати пяти лет детским садом руководила  Горожанкина Людмила Ивановна. Она буквально возводила детский сад с фундамента, привнося как в само здание (по ее инициативе детский сад построен по уникальному нетиповому проекту), так и в оснащение много оригинальных нововведений. Одним из них является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галокамера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оборудованная новосибирскими специалистами и успешно функционирующая по настоящее время.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Людмила Ивановна установила творческие контакты с Волгоградским институтом повышения квалификации работников образования, Волгоградской медицинской академией, с кафедрой физического воспитания Волгоградской академии физической культуры, совместно с учеными внедрила в работу детского сада программу «Здоровый ребенок», принимала участие в разработке и написании методических рекомендаций к программе «Здоровый ребенок».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533400"/>
            <a:ext cx="3810000" cy="606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базе МОУ Центра развития ребенка № 5 был создан физкультурно-оздоровительный комплекс: оборудованы физиотерапевтический кабинет, кабинет массажа, солевая пещера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галокамера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 физкультурный зал, комната релаксации и психологической разгрузки,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фитобар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бар кислородного коктейля, тренажерный зал. Опыт работы МОУ Центра развития ребенка № 5 неоднократно представлялся на научно-практических конференциях работников дошкольных образовательных учреждений в Волгограде, Нижнем Новгороде, Москве,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Шпандау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(Германия), Форте Коллинзе (США) и освещался в печати.</a:t>
            </a:r>
            <a:endParaRPr lang="ru-RU" b="1" dirty="0"/>
          </a:p>
        </p:txBody>
      </p:sp>
      <p:pic>
        <p:nvPicPr>
          <p:cNvPr id="13" name="Picture 2" descr="C:\Users\1\Desktop\01-02-2019_15-44-46\IMG_20190201_163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685800"/>
            <a:ext cx="3733800" cy="3148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PC1\Desktop\Новая папка\20-12-2017_13-10-52\IMG_639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733800"/>
            <a:ext cx="37338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838200"/>
            <a:ext cx="3810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2013 года учреждением руководит Фролова Екатерина Валерьевна. Ее отличает четкая организация своей деятельности и профессионализм при работе с педагогами, детьми и родителями.   Благодаря владению инновационными   технологиями в сфере управления ДОУ, умелой организации управленческой деятельности Екатерине  Валерьевне удаётся своевременно решать задачи финансово-хозяйственной деятельности, кадрового потенциала, развития партнёрских отношений с предприятиями и организациями района и города.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C:\Users\PC1\Desktop\Новая папка\20-12-2017_13-13-22\IMG_82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09800"/>
            <a:ext cx="35052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Содержимое 3" descr="C:\Users\PC1\Desktop\Новая папка\IMG_8075-20-12-17-01-17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609600"/>
            <a:ext cx="2438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PC1\Desktop\Новая папка\P103090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495800"/>
            <a:ext cx="23622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8382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" y="762000"/>
            <a:ext cx="3505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Екатерина Валерьевна  награждена почетной грамотой  Волгоградской городской Думы за добросовестный труд и высокий  профессионализм (2016 г.), грамотой Тракторозаводского ТУ ДОАВ за результативность в работе, высокие достижения и педагогическое мастерство (2017 г.)., является победителем российского конкурса  «Менеджер года» 2017.</a:t>
            </a:r>
            <a:endParaRPr lang="ru-RU" b="1" dirty="0"/>
          </a:p>
        </p:txBody>
      </p:sp>
      <p:pic>
        <p:nvPicPr>
          <p:cNvPr id="18" name="Picture 2" descr="C:\Users\1\Desktop\IMG-6fb2edf014849967d32659fa15678bf0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533400"/>
            <a:ext cx="24384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Содержимое 3" descr="C:\Users\user\Desktop\Сканирование\2018-03-05\003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343400"/>
            <a:ext cx="19812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C:\Users\user\Desktop\Сканирование\2018-03-05\00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4343400"/>
            <a:ext cx="1676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C:\Users\user\Desktop\Сканирование\2018-03-05\00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3581400"/>
            <a:ext cx="17526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C:\Users\user\Desktop\Сканирование\2018-03-05\00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05600" y="3581400"/>
            <a:ext cx="1752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3387" y="616089"/>
            <a:ext cx="40290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марта 2025 года руководство МОУ ЦРР № 5 перешло к Дорониной Юлии Геннадиевне. Вступив в должность, Юлия Геннадиевна сразу продемонстрировала системный подход к управлению, обеспечив преемственность лучших традиций учреждения. Ее деятельность на новом посту направлена на оптимизацию внутренних процессов, укрепление материально-технической базы и сохранение стабильного психологического климата в коллективе. Отличительными чертами нового руководителя являются стратегическое мышление, умение быстро адаптироваться к современным требованиям образования и глубокая вовлеченность в жизнь каждого ребенка.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61999"/>
            <a:ext cx="2209800" cy="2655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579" y="3722672"/>
            <a:ext cx="3913621" cy="2395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927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8382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" y="538162"/>
            <a:ext cx="39719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Доронина Юлия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Геннадиевна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абсолютный победитель Всероссийского конкурса «Воспитатель года России — 2022», советник Министра просвещения РФ на общественных началах.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многолетний добросовестный труд и значительные заслуги в сфере образования в 2023 году награждена Почетной грамотой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и удостоена звания «Заслуженный педагог Волгоградской области».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году ей присвоено звание «Почетный работник сферы образования Российской Федерации»; награду вручил министр просвещения РФ Сергей Кравцов.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030" y="1948392"/>
            <a:ext cx="1784234" cy="2440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892" y="3567000"/>
            <a:ext cx="1714182" cy="27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6788" y="685800"/>
            <a:ext cx="1874242" cy="2406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47" y="5246331"/>
            <a:ext cx="226787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8126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667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Monotype Corsiva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73</cp:revision>
  <dcterms:created xsi:type="dcterms:W3CDTF">2019-02-07T06:40:51Z</dcterms:created>
  <dcterms:modified xsi:type="dcterms:W3CDTF">2026-09-05T09:25:50Z</dcterms:modified>
</cp:coreProperties>
</file>